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6" d="100"/>
          <a:sy n="86" d="100"/>
        </p:scale>
        <p:origin x="288"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10/24/2023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Shapes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Presenter Name</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{86CC98F1-DEDF-4EA2-A818-2AED9327FC8B}tf78504181_win32</Template>
  <TotalTime>8</TotalTime>
  <Words>530</Words>
  <Application>Microsoft Office PowerPoint</Application>
  <PresentationFormat>Widescreen</PresentationFormat>
  <Paragraphs>113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Shapes</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محمد احمد السيد السيد</dc:creator>
  <cp:lastModifiedBy>محمد احمد السيد السيد</cp:lastModifiedBy>
  <cp:revision>1</cp:revision>
  <dcterms:created xsi:type="dcterms:W3CDTF">2023-10-24T06:49:25Z</dcterms:created>
  <dcterms:modified xsi:type="dcterms:W3CDTF">2023-10-24T06:58:17Z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